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8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59AD7-75DA-B5A2-B5D6-7FF4A18E3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F1E0B7-DABC-1875-A7AD-4834ACC8D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E543BA-93C0-CB1E-1824-929A0F7B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C73-41A7-4BED-9FA3-52EA49D69AFA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1EC223-6E5F-6023-A672-E35E5052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871A68-C1CC-CAAD-E825-B09AA5AC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530F-3378-4866-A26F-AB3A8A4517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76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6AFAB-84C8-CB66-86DC-01974A62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D55FB8-35C4-BA8E-BDF9-231E32D34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99DFF8-5C79-94C0-4CC4-1AD10168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C73-41A7-4BED-9FA3-52EA49D69AFA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1997F1-866A-C4FE-23DC-148FCF0A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278022-08E1-5A59-7492-265D562A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530F-3378-4866-A26F-AB3A8A4517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26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22609DC-10C3-3645-0B83-C4FCE344E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114E51C-B215-FA6A-0FED-86866B8CB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95D8FF-C900-63AB-BC7E-29CC547F6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C73-41A7-4BED-9FA3-52EA49D69AFA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04269F-F814-4E61-291B-DBA593AF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F3979D-EABD-7715-F124-394B3E30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530F-3378-4866-A26F-AB3A8A4517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36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B8E55-5646-ED04-C0FE-9D3E00E6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A4AE74-8746-4541-A07E-05EF7AC42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9917EB-ADC8-E769-B402-4F51DC0E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C73-41A7-4BED-9FA3-52EA49D69AFA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E00CBD-F707-DA82-1290-6FD49563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EDD85A-EE05-A0DB-E2B3-84D3D9F7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530F-3378-4866-A26F-AB3A8A4517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53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33A9A-59F8-2E6F-6865-35F5B775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3493F7-3117-047B-C814-EF1B08C83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D11472-D062-FDBE-7FCD-61E80977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C73-41A7-4BED-9FA3-52EA49D69AFA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FF4A79-FF55-B6D8-89D0-10A24DA2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48CE84-0C1B-0254-499F-6107A629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530F-3378-4866-A26F-AB3A8A4517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6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6CBDF-B4D4-EAAD-F64A-59A1D201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2EB11-DB4C-2978-63FF-AF2B1F2CA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FCD6E2-75CC-B2EC-9A6A-FF0BFBFB5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1D7D23-C292-6BA5-60E2-A51D8268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C73-41A7-4BED-9FA3-52EA49D69AFA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64A051-9E07-BCD4-C85E-BEC885A4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A4D7A4-E218-41F0-857E-FB11FF2A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530F-3378-4866-A26F-AB3A8A4517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32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B14D6-6C02-8C23-756C-852CD7D3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AE7B18-51AB-1F02-7511-283DE4A09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8D216B-7D35-DCC2-9088-C71A3BF2D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9E7A7DF-DD8F-BDCC-5166-801A0CDF2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3F30983-E1E8-AAA0-18DE-38B63C7D7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6A62CE5-8EFD-A634-B594-4F6AEC34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C73-41A7-4BED-9FA3-52EA49D69AFA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F4E9152-364E-445F-1505-5FD3D733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8F5D4EB-53F8-14B5-F2D2-1A9EE5A0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530F-3378-4866-A26F-AB3A8A4517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9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4EDE3-C375-5B04-8044-ECF98F51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99D5E0A-941D-597D-A6C6-D62D8883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C73-41A7-4BED-9FA3-52EA49D69AFA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32BEF8-FD1F-5DCF-9FD3-FAB16674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151124-6972-4D75-457B-3DA6E7B1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530F-3378-4866-A26F-AB3A8A4517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17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BFC17C4-DDE4-145C-CBFB-E97F1511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C73-41A7-4BED-9FA3-52EA49D69AFA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FA3A78-6616-8DA0-9E83-F4AD7B25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47912F-F1C1-B9A2-B16E-443D6732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530F-3378-4866-A26F-AB3A8A4517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05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A03A0-EDC4-183E-515A-5CBB9A81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969686-A4C6-958E-C2F6-6D4070973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8CF494-F827-30BC-8732-554BC09B0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9BD492-11B9-0883-BE29-5E575A87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C73-41A7-4BED-9FA3-52EA49D69AFA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DDFC58-7121-D6A6-B2DE-032DA89F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566687-18EC-4CAE-9C52-3D67ECF5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530F-3378-4866-A26F-AB3A8A4517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97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0D7FA-E72B-3D94-13F6-C39852CA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93FBB5-A1D0-0FCE-1D2B-F303F3FDF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A2374F-BDC2-C994-2220-E7F7774C6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00ACF3-573F-A95F-0EB8-25F30E49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C73-41A7-4BED-9FA3-52EA49D69AFA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31FD6E-16A0-7C5E-9C4B-E2A9B6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281E83-7FEA-3650-874B-951B2106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530F-3378-4866-A26F-AB3A8A4517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90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3BBFC2A-6A38-E609-0EC3-36214607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986AF3-11DB-DE96-C3F1-4505E19FE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B4E3C2-AE2C-9DB7-36DC-82C76AB7C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39C73-41A7-4BED-9FA3-52EA49D69AFA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3A19CA-7AAF-9F80-9E20-D63BFDB0A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A7B196-225A-3254-3D1D-DF31FFBD4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6530F-3378-4866-A26F-AB3A8A4517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7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964BD8-5501-6C07-1794-7BCD8947D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Sam &amp; Djino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2F0099-C67C-F4E2-9A5A-AD3B32535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450447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tx2"/>
                </a:solidFill>
              </a:rPr>
              <a:t>CE3b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AFF0DD-0383-A8EB-DC19-175AC0117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982" y="645093"/>
            <a:ext cx="10130596" cy="283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673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D55C544-05FF-ED53-4F12-3D5E0B16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Emotie, Genre en </a:t>
            </a:r>
            <a:r>
              <a:rPr lang="nl-NL" dirty="0" err="1"/>
              <a:t>Narrative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B59C993-8D06-B273-02BF-3CE70963E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Emotie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AC799-B4DA-2AAF-9A6E-8ECDB17ED2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Warmte</a:t>
            </a:r>
          </a:p>
          <a:p>
            <a:r>
              <a:rPr lang="nl-NL" dirty="0"/>
              <a:t>Gezelligheid</a:t>
            </a:r>
          </a:p>
          <a:p>
            <a:r>
              <a:rPr lang="nl-NL" dirty="0"/>
              <a:t>waardering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9F22CF-1B7D-07EC-3C86-22DBBA1B6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8150" y="1681163"/>
            <a:ext cx="5183188" cy="823912"/>
          </a:xfrm>
        </p:spPr>
        <p:txBody>
          <a:bodyPr/>
          <a:lstStyle/>
          <a:p>
            <a:r>
              <a:rPr lang="nl-NL" dirty="0" err="1"/>
              <a:t>Narrative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5D29646-22B1-953F-58F4-820DCA5F1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50" y="2505075"/>
            <a:ext cx="5183188" cy="3684588"/>
          </a:xfrm>
        </p:spPr>
        <p:txBody>
          <a:bodyPr/>
          <a:lstStyle/>
          <a:p>
            <a:r>
              <a:rPr lang="nl-NL" dirty="0"/>
              <a:t>Ouderen hoe ze vroeger </a:t>
            </a:r>
          </a:p>
          <a:p>
            <a:pPr marL="0" indent="0">
              <a:buNone/>
            </a:pPr>
            <a:r>
              <a:rPr lang="nl-NL" dirty="0"/>
              <a:t>Boodschappen deden</a:t>
            </a: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D0882EC-959A-9786-C1A0-D4787FDCC649}"/>
              </a:ext>
            </a:extLst>
          </p:cNvPr>
          <p:cNvSpPr txBox="1"/>
          <p:nvPr/>
        </p:nvSpPr>
        <p:spPr>
          <a:xfrm>
            <a:off x="4655975" y="2099388"/>
            <a:ext cx="116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Genre</a:t>
            </a:r>
            <a:endParaRPr lang="nl-NL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010AED-2BFA-C5A7-DCF7-308FFD9D1DE6}"/>
              </a:ext>
            </a:extLst>
          </p:cNvPr>
          <p:cNvSpPr txBox="1"/>
          <p:nvPr/>
        </p:nvSpPr>
        <p:spPr>
          <a:xfrm>
            <a:off x="4973216" y="2677886"/>
            <a:ext cx="2815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Feelgood</a:t>
            </a:r>
            <a:r>
              <a:rPr lang="nl-NL" dirty="0"/>
              <a:t> (positieve</a:t>
            </a:r>
          </a:p>
          <a:p>
            <a:r>
              <a:rPr lang="nl-NL" dirty="0"/>
              <a:t>En inspirerende momenten)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7DB14C3-D246-37C6-0A93-03ACA2EEB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83" y="4514851"/>
            <a:ext cx="3126434" cy="20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1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6E4ED36-C790-3B35-6FBA-4A7C1478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11" y="0"/>
            <a:ext cx="11656778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874D241-00BC-8F5C-5DFD-861F6EE4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6112"/>
            <a:ext cx="10515600" cy="2852737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Wat doen zij al?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BE895E-092F-DC76-B321-7D16E74D0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470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D55C544-05FF-ED53-4F12-3D5E0B16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Boodschap &amp; Doelgroep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B59C993-8D06-B273-02BF-3CE70963E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Boodschap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AC799-B4DA-2AAF-9A6E-8ECDB17ED2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Plezier </a:t>
            </a:r>
          </a:p>
          <a:p>
            <a:r>
              <a:rPr lang="nl-NL" dirty="0"/>
              <a:t>7 zekerheden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9F22CF-1B7D-07EC-3C86-22DBBA1B6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Doelgroep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5D29646-22B1-953F-58F4-820DCA5F10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Gezinnen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DBD042-6BF5-AD31-1913-92BF2899D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8944"/>
            <a:ext cx="4280627" cy="25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1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D55C544-05FF-ED53-4F12-3D5E0B16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Characters</a:t>
            </a:r>
            <a:r>
              <a:rPr lang="nl-NL" dirty="0"/>
              <a:t> &amp; </a:t>
            </a:r>
            <a:r>
              <a:rPr lang="nl-NL" dirty="0" err="1"/>
              <a:t>Storyworld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B59C993-8D06-B273-02BF-3CE70963E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Characters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AC799-B4DA-2AAF-9A6E-8ECDB17ED2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Frank Lammers </a:t>
            </a:r>
          </a:p>
          <a:p>
            <a:r>
              <a:rPr lang="nl-NL" dirty="0"/>
              <a:t>Tom </a:t>
            </a:r>
            <a:r>
              <a:rPr lang="nl-NL" dirty="0" err="1"/>
              <a:t>Dumoulin</a:t>
            </a:r>
            <a:endParaRPr lang="nl-NL" dirty="0"/>
          </a:p>
          <a:p>
            <a:r>
              <a:rPr lang="nl-NL" dirty="0"/>
              <a:t>Maike Meijer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9F22CF-1B7D-07EC-3C86-22DBBA1B6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Storyworld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5D29646-22B1-953F-58F4-820DCA5F10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Nederland</a:t>
            </a:r>
          </a:p>
          <a:p>
            <a:r>
              <a:rPr lang="nl-NL" dirty="0"/>
              <a:t>Jumbo </a:t>
            </a:r>
          </a:p>
          <a:p>
            <a:r>
              <a:rPr lang="nl-NL" dirty="0"/>
              <a:t>Huis gezin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46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D55C544-05FF-ED53-4F12-3D5E0B16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Emotie, Genre en </a:t>
            </a:r>
            <a:r>
              <a:rPr lang="nl-NL" dirty="0" err="1"/>
              <a:t>Narrative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B59C993-8D06-B273-02BF-3CE70963E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Emotie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AC799-B4DA-2AAF-9A6E-8ECDB17ED2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Nieuwsgierigheid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9F22CF-1B7D-07EC-3C86-22DBBA1B6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8150" y="1681163"/>
            <a:ext cx="5183188" cy="823912"/>
          </a:xfrm>
        </p:spPr>
        <p:txBody>
          <a:bodyPr/>
          <a:lstStyle/>
          <a:p>
            <a:r>
              <a:rPr lang="nl-NL" dirty="0" err="1"/>
              <a:t>Narrative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5D29646-22B1-953F-58F4-820DCA5F1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50" y="2505075"/>
            <a:ext cx="5183188" cy="3684588"/>
          </a:xfrm>
        </p:spPr>
        <p:txBody>
          <a:bodyPr/>
          <a:lstStyle/>
          <a:p>
            <a:r>
              <a:rPr lang="nl-NL" dirty="0"/>
              <a:t>Emoties raken -&gt; acties</a:t>
            </a:r>
          </a:p>
          <a:p>
            <a:r>
              <a:rPr lang="nl-NL" dirty="0"/>
              <a:t>Vrolijk</a:t>
            </a:r>
          </a:p>
          <a:p>
            <a:r>
              <a:rPr lang="nl-NL" dirty="0"/>
              <a:t>Gezin volgen met </a:t>
            </a:r>
          </a:p>
          <a:p>
            <a:pPr marL="0" indent="0">
              <a:buNone/>
            </a:pPr>
            <a:r>
              <a:rPr lang="nl-NL" dirty="0" err="1"/>
              <a:t>Booschappen</a:t>
            </a:r>
            <a:endParaRPr lang="nl-NL" dirty="0"/>
          </a:p>
          <a:p>
            <a:r>
              <a:rPr lang="nl-NL" dirty="0"/>
              <a:t>Acties laten zien</a:t>
            </a: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D0882EC-959A-9786-C1A0-D4787FDCC649}"/>
              </a:ext>
            </a:extLst>
          </p:cNvPr>
          <p:cNvSpPr txBox="1"/>
          <p:nvPr/>
        </p:nvSpPr>
        <p:spPr>
          <a:xfrm>
            <a:off x="4655975" y="2099388"/>
            <a:ext cx="116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Genre</a:t>
            </a:r>
            <a:endParaRPr lang="nl-NL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010AED-2BFA-C5A7-DCF7-308FFD9D1DE6}"/>
              </a:ext>
            </a:extLst>
          </p:cNvPr>
          <p:cNvSpPr txBox="1"/>
          <p:nvPr/>
        </p:nvSpPr>
        <p:spPr>
          <a:xfrm>
            <a:off x="4973216" y="2677886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Humor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573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6E4ED36-C790-3B35-6FBA-4A7C1478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11" y="0"/>
            <a:ext cx="11656778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874D241-00BC-8F5C-5DFD-861F6EE4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6112"/>
            <a:ext cx="10515600" cy="2852737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Ons concept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BE895E-092F-DC76-B321-7D16E74D0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469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434B21-7AB9-54A4-0BA4-6911215A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Goude Jaren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D6EB83-B624-99A2-067B-3D48EABEB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E1C4B5-AFDD-7D71-FDB3-52FC4034D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903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D55C544-05FF-ED53-4F12-3D5E0B16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Boodschap &amp; Doelgroep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B59C993-8D06-B273-02BF-3CE70963E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Boodschap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AC799-B4DA-2AAF-9A6E-8ECDB17ED2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Nostalgie</a:t>
            </a:r>
          </a:p>
          <a:p>
            <a:r>
              <a:rPr lang="nl-NL" dirty="0"/>
              <a:t>Verbondenheid</a:t>
            </a:r>
          </a:p>
          <a:p>
            <a:r>
              <a:rPr lang="nl-NL" dirty="0"/>
              <a:t>Delen en genieten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9F22CF-1B7D-07EC-3C86-22DBBA1B6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Doelgroep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5D29646-22B1-953F-58F4-820DCA5F10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Ouderen</a:t>
            </a:r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256C2C4-867A-6CA0-7322-729D38C39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437" y="3821113"/>
            <a:ext cx="3043449" cy="22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7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D55C544-05FF-ED53-4F12-3D5E0B16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Characters</a:t>
            </a:r>
            <a:r>
              <a:rPr lang="nl-NL" dirty="0"/>
              <a:t> &amp; </a:t>
            </a:r>
            <a:r>
              <a:rPr lang="nl-NL" dirty="0" err="1"/>
              <a:t>Storyworld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B59C993-8D06-B273-02BF-3CE70963E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Characters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AC799-B4DA-2AAF-9A6E-8ECDB17ED2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Frank Lammers </a:t>
            </a:r>
          </a:p>
          <a:p>
            <a:r>
              <a:rPr lang="nl-NL" dirty="0"/>
              <a:t>Ton Kas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9F22CF-1B7D-07EC-3C86-22DBBA1B6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Storyworld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5D29646-22B1-953F-58F4-820DCA5F10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Oude supermarkt </a:t>
            </a:r>
          </a:p>
          <a:p>
            <a:r>
              <a:rPr lang="nl-NL" dirty="0"/>
              <a:t>Jaren 70-90</a:t>
            </a:r>
          </a:p>
          <a:p>
            <a:r>
              <a:rPr lang="nl-NL" dirty="0"/>
              <a:t>Gezelligheid</a:t>
            </a:r>
          </a:p>
          <a:p>
            <a:r>
              <a:rPr lang="nl-NL" dirty="0"/>
              <a:t>sfeer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B56C5D5-9CCD-B48F-8809-007A57CB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3214687"/>
            <a:ext cx="25336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14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Breedbeeld</PresentationFormat>
  <Paragraphs>59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Sam &amp; Djino</vt:lpstr>
      <vt:lpstr>Wat doen zij al?</vt:lpstr>
      <vt:lpstr>Boodschap &amp; Doelgroep</vt:lpstr>
      <vt:lpstr>Characters &amp; Storyworld</vt:lpstr>
      <vt:lpstr>Emotie, Genre en Narrative</vt:lpstr>
      <vt:lpstr>Ons concept </vt:lpstr>
      <vt:lpstr>Goude Jaren</vt:lpstr>
      <vt:lpstr>Boodschap &amp; Doelgroep</vt:lpstr>
      <vt:lpstr>Characters &amp; Storyworld</vt:lpstr>
      <vt:lpstr>Emotie, Genre en Narrative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 &amp; Djino</dc:title>
  <dc:creator>Djino Mumini</dc:creator>
  <cp:lastModifiedBy>Djino Mumini</cp:lastModifiedBy>
  <cp:revision>1</cp:revision>
  <dcterms:created xsi:type="dcterms:W3CDTF">2024-01-24T12:33:02Z</dcterms:created>
  <dcterms:modified xsi:type="dcterms:W3CDTF">2024-01-24T14:05:03Z</dcterms:modified>
</cp:coreProperties>
</file>